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3F6D"/>
    <a:srgbClr val="003B71"/>
    <a:srgbClr val="E9EDEC"/>
    <a:srgbClr val="E8F5FC"/>
    <a:srgbClr val="90CDF1"/>
    <a:srgbClr val="E3F3FB"/>
    <a:srgbClr val="0077B3"/>
    <a:srgbClr val="E303C3"/>
    <a:srgbClr val="B4DFF2"/>
    <a:srgbClr val="90CE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695" autoAdjust="0"/>
    <p:restoredTop sz="94796" autoAdjust="0"/>
  </p:normalViewPr>
  <p:slideViewPr>
    <p:cSldViewPr snapToGrid="0">
      <p:cViewPr varScale="1">
        <p:scale>
          <a:sx n="130" d="100"/>
          <a:sy n="130" d="100"/>
        </p:scale>
        <p:origin x="408" y="12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theme/theme4.xml><?xml version="1.0" encoding="utf-8"?>
<a:theme xmlns:a="http://schemas.openxmlformats.org/drawingml/2006/main" name="4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ontent–Top PG Header">
  <a:themeElements>
    <a:clrScheme name="KP 2">
      <a:dk1>
        <a:srgbClr val="222222"/>
      </a:dk1>
      <a:lt1>
        <a:srgbClr val="FFFFFF"/>
      </a:lt1>
      <a:dk2>
        <a:srgbClr val="003B71"/>
      </a:dk2>
      <a:lt2>
        <a:srgbClr val="E7E6E6"/>
      </a:lt2>
      <a:accent1>
        <a:srgbClr val="95CCEF"/>
      </a:accent1>
      <a:accent2>
        <a:srgbClr val="2377B3"/>
      </a:accent2>
      <a:accent3>
        <a:srgbClr val="003B71"/>
      </a:accent3>
      <a:accent4>
        <a:srgbClr val="2377B3"/>
      </a:accent4>
      <a:accent5>
        <a:srgbClr val="95CCEF"/>
      </a:accent5>
      <a:accent6>
        <a:srgbClr val="003B71"/>
      </a:accent6>
      <a:hlink>
        <a:srgbClr val="2377B3"/>
      </a:hlink>
      <a:folHlink>
        <a:srgbClr val="2377B3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5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A048D350DC354E97ED16467003EA54" ma:contentTypeVersion="11" ma:contentTypeDescription="Create a new document." ma:contentTypeScope="" ma:versionID="177cccc2f4bfdaf54270eb3d9adb0cc5">
  <xsd:schema xmlns:xsd="http://www.w3.org/2001/XMLSchema" xmlns:xs="http://www.w3.org/2001/XMLSchema" xmlns:p="http://schemas.microsoft.com/office/2006/metadata/properties" xmlns:ns2="d08b6382-ffd2-4925-aa9c-69a8c560162f" xmlns:ns3="1cd13f28-900b-410d-8191-b794b2d68c59" targetNamespace="http://schemas.microsoft.com/office/2006/metadata/properties" ma:root="true" ma:fieldsID="add325a68150845cf70c2827756d422e" ns2:_="" ns3:_="">
    <xsd:import namespace="d08b6382-ffd2-4925-aa9c-69a8c560162f"/>
    <xsd:import namespace="1cd13f28-900b-410d-8191-b794b2d68c5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8b6382-ffd2-4925-aa9c-69a8c560162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d13f28-900b-410d-8191-b794b2d68c59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91F529A-93CF-47E9-A66D-534584E0E4A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DEF2154-A425-4B7C-8851-6E201E259455}">
  <ds:schemaRefs>
    <ds:schemaRef ds:uri="1cd13f28-900b-410d-8191-b794b2d68c59"/>
    <ds:schemaRef ds:uri="http://schemas.microsoft.com/office/2006/metadata/properties"/>
    <ds:schemaRef ds:uri="http://schemas.openxmlformats.org/package/2006/metadata/core-properties"/>
    <ds:schemaRef ds:uri="d08b6382-ffd2-4925-aa9c-69a8c560162f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purl.org/dc/terms/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1BC520FF-9161-44C1-BFA9-43ADFBF913D4}">
  <ds:schemaRefs>
    <ds:schemaRef ds:uri="1cd13f28-900b-410d-8191-b794b2d68c59"/>
    <ds:schemaRef ds:uri="d08b6382-ffd2-4925-aa9c-69a8c560162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11224</TotalTime>
  <Words>33</Words>
  <Application>Microsoft Office PowerPoint</Application>
  <PresentationFormat>Widescreen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Arial</vt:lpstr>
      <vt:lpstr>Arial Black</vt:lpstr>
      <vt:lpstr>Calibri</vt:lpstr>
      <vt:lpstr>Office Theme</vt:lpstr>
      <vt:lpstr>1_Custom Design</vt:lpstr>
      <vt:lpstr>2_Custom Design</vt:lpstr>
      <vt:lpstr>4_Custom Design</vt:lpstr>
      <vt:lpstr>3_Custom Design</vt:lpstr>
      <vt:lpstr>Content–Top PG Header</vt:lpstr>
      <vt:lpstr>5_Custom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Find your healthy place With care designed to help you thrive</dc:title>
  <dc:creator>Chris Garcés</dc:creator>
  <cp:lastModifiedBy>Tiffani E Bell</cp:lastModifiedBy>
  <cp:revision>416</cp:revision>
  <cp:lastPrinted>2021-10-08T21:41:01Z</cp:lastPrinted>
  <dcterms:created xsi:type="dcterms:W3CDTF">2020-10-18T22:53:52Z</dcterms:created>
  <dcterms:modified xsi:type="dcterms:W3CDTF">2022-10-27T23:25:21Z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2020-10-15T00:00:00Z</vt:filetime>
  </property>
  <property fmtid="{D5CDD505-2E9C-101B-9397-08002B2CF9AE}" pid="3" name="Creator">
    <vt:lpwstr>Adobe InDesign 15.1 (Macintosh)</vt:lpwstr>
  </property>
  <property fmtid="{D5CDD505-2E9C-101B-9397-08002B2CF9AE}" pid="4" name="LastSaved">
    <vt:filetime>2020-10-18T00:00:00Z</vt:filetime>
  </property>
  <property fmtid="{D5CDD505-2E9C-101B-9397-08002B2CF9AE}" pid="5" name="ContentTypeId">
    <vt:lpwstr>0x01010068A048D350DC354E97ED16467003EA54</vt:lpwstr>
  </property>
</Properties>
</file>